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68" r:id="rId3"/>
    <p:sldId id="270" r:id="rId4"/>
    <p:sldId id="269" r:id="rId5"/>
    <p:sldId id="266" r:id="rId6"/>
    <p:sldId id="257" r:id="rId7"/>
    <p:sldId id="272" r:id="rId8"/>
    <p:sldId id="265" r:id="rId9"/>
    <p:sldId id="26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471" autoAdjust="0"/>
  </p:normalViewPr>
  <p:slideViewPr>
    <p:cSldViewPr snapToGrid="0">
      <p:cViewPr varScale="1">
        <p:scale>
          <a:sx n="97" d="100"/>
          <a:sy n="97" d="100"/>
        </p:scale>
        <p:origin x="11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shall, Carmel" userId="ee9d94d1-bd0a-4ecd-9c9a-b54dbf2aff2c" providerId="ADAL" clId="{FD7D94D2-4F3E-4C57-86A1-FF49ECA445C0}"/>
    <pc:docChg chg="modSld">
      <pc:chgData name="Henshall, Carmel" userId="ee9d94d1-bd0a-4ecd-9c9a-b54dbf2aff2c" providerId="ADAL" clId="{FD7D94D2-4F3E-4C57-86A1-FF49ECA445C0}" dt="2023-06-29T12:51:41.767" v="1" actId="1076"/>
      <pc:docMkLst>
        <pc:docMk/>
      </pc:docMkLst>
      <pc:sldChg chg="addSp modSp mod">
        <pc:chgData name="Henshall, Carmel" userId="ee9d94d1-bd0a-4ecd-9c9a-b54dbf2aff2c" providerId="ADAL" clId="{FD7D94D2-4F3E-4C57-86A1-FF49ECA445C0}" dt="2023-06-29T12:51:41.767" v="1" actId="1076"/>
        <pc:sldMkLst>
          <pc:docMk/>
          <pc:sldMk cId="115786131" sldId="262"/>
        </pc:sldMkLst>
        <pc:spChg chg="add mod">
          <ac:chgData name="Henshall, Carmel" userId="ee9d94d1-bd0a-4ecd-9c9a-b54dbf2aff2c" providerId="ADAL" clId="{FD7D94D2-4F3E-4C57-86A1-FF49ECA445C0}" dt="2023-06-29T12:51:41.767" v="1" actId="1076"/>
          <ac:spMkLst>
            <pc:docMk/>
            <pc:sldMk cId="115786131" sldId="262"/>
            <ac:spMk id="5" creationId="{A215D44E-0BF6-D877-3406-9CBC9AC0731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C665B-A86E-4083-AEA0-A64E59432921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ED1FD-1A17-4504-A576-4537D6532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553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Theory of Change</a:t>
            </a:r>
          </a:p>
          <a:p>
            <a:pPr marL="628650" lvl="1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D1FD-1A17-4504-A576-4537D653269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048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D1FD-1A17-4504-A576-4537D653269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98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D1FD-1A17-4504-A576-4537D653269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504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D1FD-1A17-4504-A576-4537D653269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432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D1FD-1A17-4504-A576-4537D653269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586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D1FD-1A17-4504-A576-4537D653269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14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D1FD-1A17-4504-A576-4537D653269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93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3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4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8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5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6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1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9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0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5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0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3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3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g2FjIhxh68?feature=oembed" TargetMode="External"/><Relationship Id="rId6" Type="http://schemas.openxmlformats.org/officeDocument/2006/relationships/hyperlink" Target="https://urldefense.com/v3/__https:/youtu.be/Fg2FjIhxh68__;!!IhKztkE!cOjpF1NvqZI9dYFLzstE-AiMF1vsFxGYh18ZjZXbfOYHv7fYikdRBVDUSqBOCwvXk4sCK6y58m5lptdVqY0eUEkco0M-Z0g$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9EB7693-5A86-4621-869F-1A136A1C7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3631" y="2601119"/>
            <a:ext cx="2633790" cy="1655762"/>
          </a:xfrm>
        </p:spPr>
        <p:txBody>
          <a:bodyPr>
            <a:normAutofit/>
          </a:bodyPr>
          <a:lstStyle/>
          <a:p>
            <a:pPr algn="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Whole Family Therapeutic Intervention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F3D74A-8161-41FC-AD0A-6AE6F1CA4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379" y="840100"/>
            <a:ext cx="1848294" cy="1655763"/>
          </a:xfrm>
          <a:prstGeom prst="rect">
            <a:avLst/>
          </a:prstGeom>
        </p:spPr>
      </p:pic>
      <p:pic>
        <p:nvPicPr>
          <p:cNvPr id="6" name="Picture 5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B6C01973-C8EF-33B7-0243-B0E2C17D6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379"/>
            <a:ext cx="9164143" cy="274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76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9EB7693-5A86-4621-869F-1A136A1C7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3631" y="2601119"/>
            <a:ext cx="2633790" cy="1655762"/>
          </a:xfrm>
        </p:spPr>
        <p:txBody>
          <a:bodyPr>
            <a:normAutofit/>
          </a:bodyPr>
          <a:lstStyle/>
          <a:p>
            <a:pPr algn="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Whole Family Therapeutic Intervention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F3D74A-8161-41FC-AD0A-6AE6F1CA4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275" y="361346"/>
            <a:ext cx="3923328" cy="3514648"/>
          </a:xfrm>
          <a:prstGeom prst="rect">
            <a:avLst/>
          </a:prstGeom>
        </p:spPr>
      </p:pic>
      <p:pic>
        <p:nvPicPr>
          <p:cNvPr id="6" name="Picture 5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B6C01973-C8EF-33B7-0243-B0E2C17D6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5373"/>
            <a:ext cx="9164143" cy="274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38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8249B-F122-DBE3-B780-1E1043E7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Accessing the programme</a:t>
            </a:r>
          </a:p>
        </p:txBody>
      </p:sp>
      <p:pic>
        <p:nvPicPr>
          <p:cNvPr id="12" name="Picture 11" descr="A close-up of a circuit board">
            <a:extLst>
              <a:ext uri="{FF2B5EF4-FFF2-40B4-BE49-F238E27FC236}">
                <a16:creationId xmlns:a16="http://schemas.microsoft.com/office/drawing/2014/main" id="{4AC6FD31-278C-AA68-CAAD-9191DEE63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1943" y="948723"/>
            <a:ext cx="6842826" cy="4945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4CCBE4-107D-8CD7-A547-C91850EDD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14" y="106539"/>
            <a:ext cx="1896956" cy="56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0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39B1-D2B2-4A9F-BFCB-7F162147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59" y="952079"/>
            <a:ext cx="3011348" cy="13255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Referrals</a:t>
            </a:r>
            <a:br>
              <a:rPr lang="en-GB" b="1" dirty="0"/>
            </a:br>
            <a:r>
              <a:rPr lang="en-GB" b="1" dirty="0"/>
              <a:t>Family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BC65A-F82B-D18C-5988-162769C5350D}"/>
              </a:ext>
            </a:extLst>
          </p:cNvPr>
          <p:cNvSpPr txBox="1"/>
          <p:nvPr/>
        </p:nvSpPr>
        <p:spPr>
          <a:xfrm>
            <a:off x="384859" y="2693934"/>
            <a:ext cx="1716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606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A1DAD3-ED4E-3B5D-72A7-FA36FADF7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40" t="30808" r="3158" b="8874"/>
          <a:stretch/>
        </p:blipFill>
        <p:spPr>
          <a:xfrm>
            <a:off x="2598057" y="1119640"/>
            <a:ext cx="9209084" cy="4618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517E4C-4E95-ABCF-B5F2-9997F0F57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14" y="106539"/>
            <a:ext cx="1896956" cy="569213"/>
          </a:xfrm>
          <a:prstGeom prst="rect">
            <a:avLst/>
          </a:prstGeom>
        </p:spPr>
      </p:pic>
      <p:pic>
        <p:nvPicPr>
          <p:cNvPr id="1025" name="Picture 1" descr="Referrals by Month Year">
            <a:extLst>
              <a:ext uri="{FF2B5EF4-FFF2-40B4-BE49-F238E27FC236}">
                <a16:creationId xmlns:a16="http://schemas.microsoft.com/office/drawing/2014/main" id="{FB4AAA9F-8B4B-ECE0-61C4-CE3F8EC2F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65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39B1-D2B2-4A9F-BFCB-7F162147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59" y="952079"/>
            <a:ext cx="3011348" cy="13255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Referrals</a:t>
            </a:r>
            <a:br>
              <a:rPr lang="en-GB" b="1" dirty="0"/>
            </a:br>
            <a:r>
              <a:rPr lang="en-GB" b="1" dirty="0"/>
              <a:t>Individual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E2073A-9785-1A9F-7F5F-237D36B480DB}"/>
              </a:ext>
            </a:extLst>
          </p:cNvPr>
          <p:cNvSpPr txBox="1"/>
          <p:nvPr/>
        </p:nvSpPr>
        <p:spPr>
          <a:xfrm>
            <a:off x="384859" y="2693934"/>
            <a:ext cx="1716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964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49B98-6126-D703-DB42-BF2D3C2BA2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77" t="33211" r="2142" b="7725"/>
          <a:stretch/>
        </p:blipFill>
        <p:spPr>
          <a:xfrm>
            <a:off x="2380343" y="1403706"/>
            <a:ext cx="9554077" cy="4050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704893-D655-2301-D843-91729794C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14" y="106539"/>
            <a:ext cx="1896956" cy="56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84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39B1-D2B2-4A9F-BFCB-7F162147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59" y="2766218"/>
            <a:ext cx="3011348" cy="1325563"/>
          </a:xfrm>
        </p:spPr>
        <p:txBody>
          <a:bodyPr/>
          <a:lstStyle/>
          <a:p>
            <a:r>
              <a:rPr lang="en-GB" b="1" dirty="0"/>
              <a:t>Outcome Graphs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7AD7ED-A9F1-97D6-4425-93AC105711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18" t="22434" r="4047" b="7090"/>
          <a:stretch/>
        </p:blipFill>
        <p:spPr>
          <a:xfrm>
            <a:off x="2532513" y="1259425"/>
            <a:ext cx="9274628" cy="4339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A78B57-E45F-FA84-438B-3377317C2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14" y="106539"/>
            <a:ext cx="1896956" cy="56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39B1-D2B2-4A9F-BFCB-7F162147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59" y="2766217"/>
            <a:ext cx="3011348" cy="1325563"/>
          </a:xfrm>
        </p:spPr>
        <p:txBody>
          <a:bodyPr/>
          <a:lstStyle/>
          <a:p>
            <a:r>
              <a:rPr lang="en-GB" b="1" dirty="0"/>
              <a:t>Outcome Graphs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4890A7-A9D1-F7CD-65F7-F6A0490EFB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95" t="19683" r="10476" b="7091"/>
          <a:stretch/>
        </p:blipFill>
        <p:spPr>
          <a:xfrm>
            <a:off x="3120570" y="630533"/>
            <a:ext cx="8686571" cy="55969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BDC0BD-5374-D123-E47C-F7FB4BF13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14" y="106539"/>
            <a:ext cx="1896956" cy="56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4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39B1-D2B2-4A9F-BFCB-7F162147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50" y="2766217"/>
            <a:ext cx="3011348" cy="1325563"/>
          </a:xfrm>
        </p:spPr>
        <p:txBody>
          <a:bodyPr/>
          <a:lstStyle/>
          <a:p>
            <a:r>
              <a:rPr lang="en-GB" b="1" dirty="0"/>
              <a:t>Outcome Graphs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7F74E-05C6-116D-DF74-CA18E9223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10" t="26666" r="20714" b="9842"/>
          <a:stretch/>
        </p:blipFill>
        <p:spPr>
          <a:xfrm>
            <a:off x="3396207" y="733267"/>
            <a:ext cx="8374743" cy="5391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838E5B-3FC6-09BA-4E4A-8AFEA377C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14" y="106539"/>
            <a:ext cx="1896956" cy="56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68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39B1-D2B2-4A9F-BFCB-7F162147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59" y="2766218"/>
            <a:ext cx="3011348" cy="1325563"/>
          </a:xfrm>
        </p:spPr>
        <p:txBody>
          <a:bodyPr/>
          <a:lstStyle/>
          <a:p>
            <a:r>
              <a:rPr lang="en-GB" b="1" dirty="0"/>
              <a:t>Outcome Graphs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839057-28F4-B551-6ACF-9FA2F005F4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46" t="25811" r="13558" b="7864"/>
          <a:stretch/>
        </p:blipFill>
        <p:spPr>
          <a:xfrm>
            <a:off x="3396207" y="735424"/>
            <a:ext cx="7955770" cy="5387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BABEB1-0592-2523-2CC4-7B20D40FD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14" y="106539"/>
            <a:ext cx="1896956" cy="56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61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39B1-D2B2-4A9F-BFCB-7F162147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298963" cy="4601183"/>
          </a:xfrm>
        </p:spPr>
        <p:txBody>
          <a:bodyPr/>
          <a:lstStyle/>
          <a:p>
            <a:r>
              <a:rPr lang="en-GB" b="1" dirty="0"/>
              <a:t>Case Study Videos</a:t>
            </a:r>
          </a:p>
        </p:txBody>
      </p:sp>
      <p:pic>
        <p:nvPicPr>
          <p:cNvPr id="7" name="Online Media 6" title="Becky Feedback">
            <a:hlinkClick r:id="" action="ppaction://media"/>
            <a:extLst>
              <a:ext uri="{FF2B5EF4-FFF2-40B4-BE49-F238E27FC236}">
                <a16:creationId xmlns:a16="http://schemas.microsoft.com/office/drawing/2014/main" id="{82E639BF-2F6F-B08B-100A-45D44D3AC1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86863" y="1123837"/>
            <a:ext cx="8203116" cy="46347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49F43B-D84C-025D-136A-C09FB71EC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414" y="106539"/>
            <a:ext cx="1896956" cy="5692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15D44E-0BF6-D877-3406-9CBC9AC0731E}"/>
              </a:ext>
            </a:extLst>
          </p:cNvPr>
          <p:cNvSpPr txBox="1"/>
          <p:nvPr/>
        </p:nvSpPr>
        <p:spPr>
          <a:xfrm>
            <a:off x="3453580" y="6088315"/>
            <a:ext cx="6100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https://youtu.be/Fg2FjIhxh68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8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14264</TotalTime>
  <Words>50</Words>
  <Application>Microsoft Office PowerPoint</Application>
  <PresentationFormat>Widescreen</PresentationFormat>
  <Paragraphs>21</Paragraphs>
  <Slides>10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 Black</vt:lpstr>
      <vt:lpstr>Calibri</vt:lpstr>
      <vt:lpstr>Corbel</vt:lpstr>
      <vt:lpstr>Wingdings 2</vt:lpstr>
      <vt:lpstr>Frame</vt:lpstr>
      <vt:lpstr>PowerPoint Presentation</vt:lpstr>
      <vt:lpstr>Accessing the programme</vt:lpstr>
      <vt:lpstr>Referrals Family </vt:lpstr>
      <vt:lpstr>Referrals Individual </vt:lpstr>
      <vt:lpstr>Outcome Graphs</vt:lpstr>
      <vt:lpstr>Outcome Graphs</vt:lpstr>
      <vt:lpstr>Outcome Graphs</vt:lpstr>
      <vt:lpstr>Outcome Graphs</vt:lpstr>
      <vt:lpstr>Case Study Videos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Henshall, Carmel</cp:lastModifiedBy>
  <cp:revision>151</cp:revision>
  <dcterms:created xsi:type="dcterms:W3CDTF">2022-04-06T09:46:12Z</dcterms:created>
  <dcterms:modified xsi:type="dcterms:W3CDTF">2023-06-29T12:51:45Z</dcterms:modified>
</cp:coreProperties>
</file>