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70" r:id="rId7"/>
    <p:sldId id="268" r:id="rId8"/>
    <p:sldId id="264" r:id="rId9"/>
    <p:sldId id="267" r:id="rId10"/>
    <p:sldId id="265" r:id="rId11"/>
    <p:sldId id="271" r:id="rId12"/>
    <p:sldId id="272" r:id="rId13"/>
    <p:sldId id="27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EBCB0-60EC-471B-AE0F-CDF2C6508536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C408E-C50F-4AAB-9AAC-F525EB794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9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0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6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0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9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8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2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6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udith.Bairstow@si.Liverpool.gov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1597-1EDB-539B-08A1-047DB23F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230014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dirty="0"/>
              <a:t>#ACEAwareCity</a:t>
            </a:r>
            <a:br>
              <a:rPr lang="en-GB" dirty="0"/>
            </a:br>
            <a:r>
              <a:rPr lang="en-GB" dirty="0"/>
              <a:t>#KnowYourStory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D3E8F43-9213-47AB-DAF5-EA31A31ACF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52" r="2952"/>
          <a:stretch>
            <a:fillRect/>
          </a:stretch>
        </p:blipFill>
        <p:spPr>
          <a:xfrm>
            <a:off x="6458697" y="852079"/>
            <a:ext cx="5085226" cy="5403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31B63E-0DF2-F764-66A3-144285871D43}"/>
              </a:ext>
            </a:extLst>
          </p:cNvPr>
          <p:cNvSpPr txBox="1"/>
          <p:nvPr/>
        </p:nvSpPr>
        <p:spPr>
          <a:xfrm>
            <a:off x="961534" y="2620652"/>
            <a:ext cx="4630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Liverpool: a city that builds protection from, and resilience for, Adverse Childhood Experiences</a:t>
            </a:r>
          </a:p>
        </p:txBody>
      </p:sp>
      <p:pic>
        <p:nvPicPr>
          <p:cNvPr id="4" name="Picture 3" descr="A picture containing circle, font, graphics, logo&#10;&#10;Description automatically generated">
            <a:extLst>
              <a:ext uri="{FF2B5EF4-FFF2-40B4-BE49-F238E27FC236}">
                <a16:creationId xmlns:a16="http://schemas.microsoft.com/office/drawing/2014/main" id="{D25BCDE9-75C4-3A00-7547-89612C9D9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025" y="84274"/>
            <a:ext cx="1025797" cy="10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885DF3-3C26-4448-BE78-9D9A216C8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95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4E8E0-B602-7452-C990-FDDE21E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295305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/>
              <a:t>3.To  support with the potential impacts of their own ACEs across their life course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32EDB-0083-FA2A-6B0C-5456E740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2" r="12749"/>
          <a:stretch/>
        </p:blipFill>
        <p:spPr>
          <a:xfrm>
            <a:off x="6095998" y="2295305"/>
            <a:ext cx="6096002" cy="4562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E6A72-088E-789A-A45D-CB57CBAE1752}"/>
              </a:ext>
            </a:extLst>
          </p:cNvPr>
          <p:cNvSpPr txBox="1"/>
          <p:nvPr/>
        </p:nvSpPr>
        <p:spPr>
          <a:xfrm>
            <a:off x="367645" y="2724346"/>
            <a:ext cx="50150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cs typeface="Calibri" panose="020F0502020204030204" pitchFamily="34" charset="0"/>
              </a:rPr>
              <a:t>ACEs training course for adults</a:t>
            </a:r>
          </a:p>
          <a:p>
            <a:endParaRPr lang="en-GB" sz="3200" dirty="0">
              <a:solidFill>
                <a:schemeClr val="accent6">
                  <a:lumMod val="50000"/>
                </a:schemeClr>
              </a:solidFill>
              <a:latin typeface="Abadi Extra Light" panose="020B0204020104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cs typeface="Calibri" panose="020F0502020204030204" pitchFamily="34" charset="0"/>
              </a:rPr>
              <a:t>Co designed and produced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cs typeface="Calibri" panose="020F0502020204030204" pitchFamily="34" charset="0"/>
              </a:rPr>
              <a:t>Accredited (hopefully)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cs typeface="Calibri" panose="020F0502020204030204" pitchFamily="34" charset="0"/>
              </a:rPr>
              <a:t>Four session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cs typeface="Calibri" panose="020F0502020204030204" pitchFamily="34" charset="0"/>
              </a:rPr>
              <a:t>Delivered via train the traine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559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84A3-89FB-2E7C-269F-A1950CCE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56701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dirty="0"/>
              <a:t>How you can contribute: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39FF1-5DB3-20A4-75E5-289787FAA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10912454" cy="38669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cs typeface="Calibri" panose="020F0502020204030204" pitchFamily="34" charset="0"/>
              </a:rPr>
              <a:t>Participate in the working group to design the course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cs typeface="Calibri" panose="020F0502020204030204" pitchFamily="34" charset="0"/>
              </a:rPr>
              <a:t>– if ACEs is your area of expertise, you have experience working with adults and facilitating programmes and would like to be part of it, please get in touch!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cs typeface="Calibri" panose="020F0502020204030204" pitchFamily="34" charset="0"/>
              </a:rPr>
              <a:t>Become a trainer to deliver the program within your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cs typeface="Calibri" panose="020F0502020204030204" pitchFamily="34" charset="0"/>
              </a:rPr>
              <a:t>Talk about the course with the people you work with, share resources and information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cs typeface="Calibri" panose="020F0502020204030204" pitchFamily="34" charset="0"/>
              </a:rPr>
              <a:t>(when available)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5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FE14-EFA5-B845-0CB0-C0569DA4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095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dirty="0"/>
              <a:t>The 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B29E4-CB99-7BB7-43D5-A747B568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649" y="4145801"/>
            <a:ext cx="3517697" cy="2469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9D1B79-652C-2C5C-6BED-9754DB01A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640" y="2503375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C9532-279E-3D50-4ADF-A2890B892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006" y="27034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CBBF-1896-CF9D-1CBA-0A27D745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309566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dirty="0"/>
              <a:t>The ending</a:t>
            </a:r>
            <a:br>
              <a:rPr lang="en-GB" dirty="0"/>
            </a:br>
            <a:r>
              <a:rPr lang="en-GB" sz="2800" dirty="0"/>
              <a:t>By the end of the project, Liverpool will: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5ADA1-69FA-DAEB-2D9C-37771132D8A1}"/>
              </a:ext>
            </a:extLst>
          </p:cNvPr>
          <p:cNvSpPr txBox="1"/>
          <p:nvPr/>
        </p:nvSpPr>
        <p:spPr>
          <a:xfrm>
            <a:off x="0" y="2309567"/>
            <a:ext cx="12192000" cy="4417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policy and framework that defines and supports the response to ACEs cross sector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workforce confident to identify and discuss ACEs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workforce that is utilising a cohesive, multi faceted response pathway to ACEs that increases agency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workforce that understands the impact of their own ACEs on their practice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population that is aware of ACEs and activated to build resilience and access support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cohort of trained professionals to educate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population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ACEs from a strength based model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body of resources for professionals to utilise to prevent and support ACEs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cohort of ACE aware and resilient adults who can support themselves and each other to prevent ACEs and end the intergenerational cycle in their own families</a:t>
            </a:r>
          </a:p>
        </p:txBody>
      </p:sp>
    </p:spTree>
    <p:extLst>
      <p:ext uri="{BB962C8B-B14F-4D97-AF65-F5344CB8AC3E}">
        <p14:creationId xmlns:p14="http://schemas.microsoft.com/office/powerpoint/2010/main" val="148587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7F99-7663-5F16-F281-22AB333D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2281287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5400" dirty="0"/>
              <a:t>Thank You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7B5F35F-046E-1389-6012-9907911618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295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216F1-A20E-B121-24D6-5BF2B50CD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4" y="2514600"/>
            <a:ext cx="5469828" cy="379193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If you have any questions, comments, or would like to contribute in any way, please get in touch:</a:t>
            </a:r>
          </a:p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Judith Bairstow</a:t>
            </a:r>
          </a:p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Judith.Bairstow@si.liverpool.gov.uk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</a:rPr>
              <a:t>07540 642386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05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B1C8-7D57-DA1C-DD67-43297D0F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236728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dirty="0"/>
              <a:t>How do we get there?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717008-59F1-13AF-35B3-6BF98E4F9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D8872-7714-65A7-DAA6-5480A783F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599"/>
            <a:ext cx="5287234" cy="417843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2019: ACEs strategic statement published and a delivery group formed. 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ACEs project: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Prevent ACEs from happening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Support young people affected by ACEs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Support adults affected by their own ACEs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20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90D76C-184F-4A96-8FE8-1114F8EE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DE355-E8A7-498B-A6A0-54D03B95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7D0ED-CA5F-5C4B-8584-651876A4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33"/>
            <a:ext cx="6083644" cy="6864665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dirty="0"/>
              <a:t>Everyone</a:t>
            </a:r>
            <a:r>
              <a:rPr lang="en-US" dirty="0"/>
              <a:t> has a story…..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What happens to us, changes us</a:t>
            </a:r>
            <a:br>
              <a:rPr lang="en-US" dirty="0"/>
            </a:b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1339F-4670-95CA-6B75-7AF65E1E9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8" r="2653"/>
          <a:stretch/>
        </p:blipFill>
        <p:spPr>
          <a:xfrm>
            <a:off x="6083645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5673-3070-6023-DD0B-C9547DEE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65679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1. Prevent ACEs from happening</a:t>
            </a:r>
            <a:br>
              <a:rPr lang="en-GB" dirty="0"/>
            </a:br>
            <a:r>
              <a:rPr lang="en-GB" sz="2400" dirty="0"/>
              <a:t>“</a:t>
            </a:r>
            <a:r>
              <a:rPr lang="en-GB" sz="2700" i="1" dirty="0"/>
              <a:t>It’s only when we know can we understand. Only when we understand can we recover”</a:t>
            </a:r>
            <a:br>
              <a:rPr lang="en-GB" sz="2700" i="1" dirty="0"/>
            </a:br>
            <a:r>
              <a:rPr lang="en-GB" sz="2700" dirty="0"/>
              <a:t>James Docherty, #ACESasassets</a:t>
            </a:r>
            <a:br>
              <a:rPr lang="en-GB" i="1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EEBF47-66C0-0FCD-8AB2-3F4494992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788" y="2956485"/>
            <a:ext cx="3521642" cy="2470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AF330-4C5C-DCB7-A4E6-4CE21DE708CF}"/>
              </a:ext>
            </a:extLst>
          </p:cNvPr>
          <p:cNvSpPr txBox="1"/>
          <p:nvPr/>
        </p:nvSpPr>
        <p:spPr>
          <a:xfrm>
            <a:off x="4091233" y="2394408"/>
            <a:ext cx="79939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Develop and co-produce a city wide policy and framework that: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 defines ACEs for Liverpool  - adding to original study with current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 lays out a commitment  to raising awareness and working in trauma responsive ways cross sector.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 develops a shared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 includes response pathways that highlight multiple points of intervention and is widely used cross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delivers workforce training and a  public facing campaign</a:t>
            </a:r>
          </a:p>
        </p:txBody>
      </p:sp>
    </p:spTree>
    <p:extLst>
      <p:ext uri="{BB962C8B-B14F-4D97-AF65-F5344CB8AC3E}">
        <p14:creationId xmlns:p14="http://schemas.microsoft.com/office/powerpoint/2010/main" val="202418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84A3-89FB-2E7C-269F-A1950CCE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56701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dirty="0"/>
              <a:t>How you can contribute: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ACD62F-99E8-685C-B307-CB918303CF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391" t="21313" r="40399" b="7803"/>
          <a:stretch/>
        </p:blipFill>
        <p:spPr>
          <a:xfrm>
            <a:off x="1610465" y="2621067"/>
            <a:ext cx="2573412" cy="2757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75F643-6015-B884-00ED-50BD8141DE79}"/>
              </a:ext>
            </a:extLst>
          </p:cNvPr>
          <p:cNvSpPr txBox="1"/>
          <p:nvPr/>
        </p:nvSpPr>
        <p:spPr>
          <a:xfrm>
            <a:off x="947945" y="5458368"/>
            <a:ext cx="3898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Attend a focus group</a:t>
            </a:r>
          </a:p>
          <a:p>
            <a:pPr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Google: ACEs focus group SIL to sign up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705224C-B929-3BC3-B88E-5EF439FB3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0994" y="2356701"/>
            <a:ext cx="2950590" cy="1963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B0122C-93CE-5363-E91D-4446A5646797}"/>
              </a:ext>
            </a:extLst>
          </p:cNvPr>
          <p:cNvSpPr txBox="1"/>
          <p:nvPr/>
        </p:nvSpPr>
        <p:spPr>
          <a:xfrm>
            <a:off x="6383771" y="5920033"/>
            <a:ext cx="389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Complete the workforce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CD842-8A3B-4EEF-899B-555EC561C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657" y="4224624"/>
            <a:ext cx="1788440" cy="16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D304-8523-247D-1C9B-C1D0263A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86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dirty="0"/>
              <a:t>The story of hope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01B1D-18A1-5DD6-AA4B-DF5875BAAA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8135" y="2753043"/>
            <a:ext cx="4329465" cy="364028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CAF001-58A0-CE26-33F2-04BDA30843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5095" y="2503135"/>
            <a:ext cx="3989105" cy="39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3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D0ED-CA5F-5C4B-8584-651876A4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33"/>
            <a:ext cx="6083644" cy="6864665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i="1" dirty="0"/>
              <a:t>Everyone</a:t>
            </a:r>
            <a:r>
              <a:rPr lang="en-US" dirty="0"/>
              <a:t> has a story…..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What happens to us, changes us</a:t>
            </a:r>
            <a:br>
              <a:rPr lang="en-US" dirty="0"/>
            </a:br>
            <a:r>
              <a:rPr lang="en-US" dirty="0"/>
              <a:t>- </a:t>
            </a:r>
            <a:r>
              <a:rPr lang="en-US" sz="3600" dirty="0"/>
              <a:t>Know your story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Own your story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Tell your story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Write your next chapter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1339F-4670-95CA-6B75-7AF65E1E9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8" r="2653"/>
          <a:stretch/>
        </p:blipFill>
        <p:spPr>
          <a:xfrm>
            <a:off x="6083645" y="10"/>
            <a:ext cx="6108356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30C75E-9328-2098-2D27-9B0932C18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4" y="183851"/>
            <a:ext cx="837102" cy="8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DEFF-5B22-0256-050B-B93E6F4F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81286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2. Support young people affected by 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CCBFA-6CFE-2FF6-8BB3-B176F918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4" y="2883367"/>
            <a:ext cx="3921445" cy="3072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7D5EA1-AA87-A196-A27C-E86E0058B8C6}"/>
              </a:ext>
            </a:extLst>
          </p:cNvPr>
          <p:cNvSpPr txBox="1"/>
          <p:nvPr/>
        </p:nvSpPr>
        <p:spPr>
          <a:xfrm>
            <a:off x="4749232" y="2499222"/>
            <a:ext cx="7090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Coming Together Launch Event</a:t>
            </a:r>
          </a:p>
          <a:p>
            <a:endParaRPr lang="en-GB" sz="2800" dirty="0">
              <a:solidFill>
                <a:schemeClr val="accent6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hosted and facilitated by community champions and the workforce in venues across the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includes the organisations that are already in place  to build relationships and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showcases some arts and sports activity, and hopefully, some performances from NOW festival</a:t>
            </a:r>
          </a:p>
        </p:txBody>
      </p:sp>
    </p:spTree>
    <p:extLst>
      <p:ext uri="{BB962C8B-B14F-4D97-AF65-F5344CB8AC3E}">
        <p14:creationId xmlns:p14="http://schemas.microsoft.com/office/powerpoint/2010/main" val="47829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84A3-89FB-2E7C-269F-A1950CCE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56701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GB" dirty="0"/>
              <a:t>How you can contribute: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39FF1-5DB3-20A4-75E5-289787FAA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10912454" cy="32353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Host a launch event at your venue / community centre / school / clinic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Participate in a launch event by showcasing your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Abadi Extra Light" panose="020B0204020104020204" pitchFamily="34" charset="0"/>
              </a:rPr>
              <a:t>Recommend any community champions you may know</a:t>
            </a:r>
          </a:p>
        </p:txBody>
      </p:sp>
    </p:spTree>
    <p:extLst>
      <p:ext uri="{BB962C8B-B14F-4D97-AF65-F5344CB8AC3E}">
        <p14:creationId xmlns:p14="http://schemas.microsoft.com/office/powerpoint/2010/main" val="892222696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5870</TotalTime>
  <Words>626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Abadi Extra Light</vt:lpstr>
      <vt:lpstr>Arial</vt:lpstr>
      <vt:lpstr>Avenir Next LT Pro</vt:lpstr>
      <vt:lpstr>Bahnschrift</vt:lpstr>
      <vt:lpstr>Calibri</vt:lpstr>
      <vt:lpstr>Symbol</vt:lpstr>
      <vt:lpstr>MatrixVTI</vt:lpstr>
      <vt:lpstr>#ACEAwareCity #KnowYourStory</vt:lpstr>
      <vt:lpstr>How do we get there?  </vt:lpstr>
      <vt:lpstr>Everyone has a story…..  What happens to us, changes us </vt:lpstr>
      <vt:lpstr>1. Prevent ACEs from happening “It’s only when we know can we understand. Only when we understand can we recover” James Docherty, #ACESasassets </vt:lpstr>
      <vt:lpstr>How you can contribute:</vt:lpstr>
      <vt:lpstr>The story of hope</vt:lpstr>
      <vt:lpstr>Everyone has a story…..  What happens to us, changes us - Know your story  - Own your story  - Tell your story  - Write your next chapter</vt:lpstr>
      <vt:lpstr>2. Support young people affected by ACEs</vt:lpstr>
      <vt:lpstr>How you can contribute:</vt:lpstr>
      <vt:lpstr>3.To  support with the potential impacts of their own ACEs across their life course</vt:lpstr>
      <vt:lpstr>How you can contribute:</vt:lpstr>
      <vt:lpstr>The challenge</vt:lpstr>
      <vt:lpstr>The ending By the end of the project, Liverpool will: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#ACEAwareCity</dc:title>
  <dc:creator>Judith Bairstow</dc:creator>
  <cp:lastModifiedBy>Judith Bairstow</cp:lastModifiedBy>
  <cp:revision>12</cp:revision>
  <dcterms:created xsi:type="dcterms:W3CDTF">2023-06-22T10:27:50Z</dcterms:created>
  <dcterms:modified xsi:type="dcterms:W3CDTF">2023-06-27T09:49:29Z</dcterms:modified>
</cp:coreProperties>
</file>